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3" r:id="rId1"/>
  </p:sldMasterIdLst>
  <p:sldIdLst>
    <p:sldId id="256" r:id="rId2"/>
  </p:sldIdLst>
  <p:sldSz cx="2880360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186" y="6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450" y="7070887"/>
            <a:ext cx="21602700" cy="15041880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450" y="22692839"/>
            <a:ext cx="21602700" cy="10431301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3"/>
            </a:lvl3pPr>
            <a:lvl4pPr marL="3240405" indent="0" algn="ctr">
              <a:buNone/>
              <a:defRPr sz="3780"/>
            </a:lvl4pPr>
            <a:lvl5pPr marL="4320540" indent="0" algn="ctr">
              <a:buNone/>
              <a:defRPr sz="3780"/>
            </a:lvl5pPr>
            <a:lvl6pPr marL="5400675" indent="0" algn="ctr">
              <a:buNone/>
              <a:defRPr sz="3780"/>
            </a:lvl6pPr>
            <a:lvl7pPr marL="6480810" indent="0" algn="ctr">
              <a:buNone/>
              <a:defRPr sz="3780"/>
            </a:lvl7pPr>
            <a:lvl8pPr marL="7560945" indent="0" algn="ctr">
              <a:buNone/>
              <a:defRPr sz="3780"/>
            </a:lvl8pPr>
            <a:lvl9pPr marL="8641080" indent="0" algn="ctr">
              <a:buNone/>
              <a:defRPr sz="378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18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2576" y="2300288"/>
            <a:ext cx="6210776" cy="366145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80247" y="2300288"/>
            <a:ext cx="18272284" cy="3661457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49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1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10109880"/>
            <a:ext cx="25346520" cy="25058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7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246" y="10771353"/>
            <a:ext cx="24843105" cy="17972243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65246" y="28913620"/>
            <a:ext cx="24843105" cy="9451178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30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80248" y="11501438"/>
            <a:ext cx="12241530" cy="274134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581823" y="11501438"/>
            <a:ext cx="12241530" cy="274134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59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999" y="2300291"/>
            <a:ext cx="24843105" cy="83510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4000" y="10591327"/>
            <a:ext cx="12185272" cy="5190646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4000" y="15781973"/>
            <a:ext cx="12185272" cy="232129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581822" y="10591327"/>
            <a:ext cx="12245282" cy="5190646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581822" y="15781973"/>
            <a:ext cx="12245282" cy="232129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59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42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40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4000" y="2880360"/>
            <a:ext cx="9289910" cy="10081260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45281" y="6220780"/>
            <a:ext cx="14581823" cy="30703838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4000" y="12961620"/>
            <a:ext cx="9289910" cy="24013004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69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4000" y="2880360"/>
            <a:ext cx="9289910" cy="10081260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245281" y="6220780"/>
            <a:ext cx="14581823" cy="30703838"/>
          </a:xfrm>
        </p:spPr>
        <p:txBody>
          <a:bodyPr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40405" indent="0">
              <a:buNone/>
              <a:defRPr sz="4725"/>
            </a:lvl4pPr>
            <a:lvl5pPr marL="4320540" indent="0">
              <a:buNone/>
              <a:defRPr sz="4725"/>
            </a:lvl5pPr>
            <a:lvl6pPr marL="5400675" indent="0">
              <a:buNone/>
              <a:defRPr sz="4725"/>
            </a:lvl6pPr>
            <a:lvl7pPr marL="6480810" indent="0">
              <a:buNone/>
              <a:defRPr sz="4725"/>
            </a:lvl7pPr>
            <a:lvl8pPr marL="7560945" indent="0">
              <a:buNone/>
              <a:defRPr sz="4725"/>
            </a:lvl8pPr>
            <a:lvl9pPr marL="8641080" indent="0">
              <a:buNone/>
              <a:defRPr sz="472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4000" y="12961620"/>
            <a:ext cx="9289910" cy="24013004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3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80248" y="2300291"/>
            <a:ext cx="24843105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248" y="11501438"/>
            <a:ext cx="24843105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80248" y="40045008"/>
            <a:ext cx="648081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8100" smtClean="0">
                <a:solidFill>
                  <a:srgbClr val="000000"/>
                </a:solidFill>
                <a:latin typeface="Calibri"/>
              </a:rPr>
              <a:t>11/03/13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541193" y="40045008"/>
            <a:ext cx="9721215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342543" y="40045008"/>
            <a:ext cx="648081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E1F101E1-3151-41E1-9191-419191C16161}" type="slidenum">
              <a:rPr lang="pt-BR" sz="8100" smtClean="0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1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2160270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216027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2020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" y="0"/>
            <a:ext cx="28799369" cy="432054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184" y="2442111"/>
            <a:ext cx="10058400" cy="1983192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60" y="936404"/>
            <a:ext cx="8130755" cy="4994606"/>
          </a:xfrm>
          <a:prstGeom prst="rect">
            <a:avLst/>
          </a:prstGeom>
        </p:spPr>
      </p:pic>
      <p:sp>
        <p:nvSpPr>
          <p:cNvPr id="5" name="CaixaDeTexto 2"/>
          <p:cNvSpPr txBox="1"/>
          <p:nvPr/>
        </p:nvSpPr>
        <p:spPr>
          <a:xfrm>
            <a:off x="6760350" y="6849934"/>
            <a:ext cx="17209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0" b="1" dirty="0" smtClean="0"/>
              <a:t>TÍTULO DO TRABALHO FONTE 80, CALIBRI, NEGRITO EM CAIXA ALTA</a:t>
            </a:r>
            <a:endParaRPr lang="pt-BR" sz="8000" b="1" dirty="0"/>
          </a:p>
        </p:txBody>
      </p:sp>
      <p:sp>
        <p:nvSpPr>
          <p:cNvPr id="6" name="CustomShape 4"/>
          <p:cNvSpPr/>
          <p:nvPr/>
        </p:nvSpPr>
        <p:spPr>
          <a:xfrm>
            <a:off x="6760350" y="9527005"/>
            <a:ext cx="16913855" cy="2302702"/>
          </a:xfrm>
          <a:prstGeom prst="rect">
            <a:avLst/>
          </a:prstGeom>
        </p:spPr>
        <p:txBody>
          <a:bodyPr wrap="none" lIns="90000" tIns="45000" rIns="90000" bIns="45000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t-BR" sz="4400" b="1" dirty="0" smtClean="0">
                <a:latin typeface="Calibri" pitchFamily="34" charset="0"/>
              </a:rPr>
              <a:t>Autor 1 – e-mail</a:t>
            </a:r>
          </a:p>
          <a:p>
            <a:pPr algn="ctr">
              <a:lnSpc>
                <a:spcPct val="100000"/>
              </a:lnSpc>
            </a:pPr>
            <a:r>
              <a:rPr lang="pt-BR" sz="4400" b="1" dirty="0" smtClean="0">
                <a:latin typeface="Calibri" pitchFamily="34" charset="0"/>
              </a:rPr>
              <a:t>Autor 2 – e-mail</a:t>
            </a:r>
          </a:p>
          <a:p>
            <a:pPr algn="ctr">
              <a:lnSpc>
                <a:spcPct val="100000"/>
              </a:lnSpc>
            </a:pPr>
            <a:r>
              <a:rPr lang="pt-BR" sz="4400" b="1" dirty="0" smtClean="0">
                <a:latin typeface="Calibri" pitchFamily="34" charset="0"/>
              </a:rPr>
              <a:t>Orientador – e-mail</a:t>
            </a:r>
            <a:endParaRPr lang="pt-BR" sz="4400" b="1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800" dirty="0"/>
          </a:p>
        </p:txBody>
      </p:sp>
      <p:sp>
        <p:nvSpPr>
          <p:cNvPr id="7" name="CaixaDeTexto 8"/>
          <p:cNvSpPr txBox="1"/>
          <p:nvPr/>
        </p:nvSpPr>
        <p:spPr>
          <a:xfrm>
            <a:off x="2556486" y="13079522"/>
            <a:ext cx="9433047" cy="77538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82086" tIns="41043" rIns="82086" bIns="41043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_tradnl" sz="4500" b="1" dirty="0" smtClean="0">
                <a:cs typeface="Times New Roman" panose="02020603050405020304" pitchFamily="18" charset="0"/>
              </a:rPr>
              <a:t>TÍTULO CALIBRI, 45, NEGRITO</a:t>
            </a:r>
            <a:endParaRPr lang="es-ES_tradnl" sz="4500" b="1" dirty="0">
              <a:cs typeface="Times New Roman" panose="02020603050405020304" pitchFamily="18" charset="0"/>
            </a:endParaRPr>
          </a:p>
        </p:txBody>
      </p:sp>
      <p:sp>
        <p:nvSpPr>
          <p:cNvPr id="8" name="CaixaDeTexto 9"/>
          <p:cNvSpPr txBox="1"/>
          <p:nvPr/>
        </p:nvSpPr>
        <p:spPr>
          <a:xfrm>
            <a:off x="2460631" y="14254935"/>
            <a:ext cx="952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 em fonte Times New Roman, 32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29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Vitoria Judite Barros Silva</cp:lastModifiedBy>
  <cp:revision>26</cp:revision>
  <dcterms:modified xsi:type="dcterms:W3CDTF">2017-09-15T15:36:18Z</dcterms:modified>
</cp:coreProperties>
</file>