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Imagem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Imagem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6" name="Imagem 75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7" name="Imagem 76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4400">
                <a:solidFill>
                  <a:srgbClr val="000000"/>
                </a:solidFill>
                <a:latin typeface="Arial"/>
              </a:rPr>
              <a:t>Clique para editar o formato do texto do títuloClique para editar o estilo do título mestre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245280"/>
            <a:ext cx="2133360" cy="4759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245280"/>
            <a:ext cx="2895120" cy="4759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15570016-6482-4C08-8686-62D0D1D67128}" type="slidenum">
              <a:rPr lang="pt-BR" sz="1400">
                <a:solidFill>
                  <a:srgbClr val="000000"/>
                </a:solidFill>
                <a:latin typeface="Arial"/>
              </a:rPr>
              <a:pPr>
                <a:lnSpc>
                  <a:spcPct val="100000"/>
                </a:lnSpc>
              </a:pPr>
              <a:t>‹nº›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pt-BR" sz="3200">
                <a:latin typeface="Arial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2400">
                <a:latin typeface="Arial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2000">
                <a:latin typeface="Arial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2000">
                <a:latin typeface="Arial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2000">
                <a:latin typeface="Arial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2000">
                <a:latin typeface="Arial"/>
              </a:rPr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 sz="2000">
                <a:latin typeface="Arial"/>
              </a:rPr>
              <a:t>7.º Nível da estrutura de tópicos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4400">
                <a:solidFill>
                  <a:srgbClr val="000000"/>
                </a:solidFill>
                <a:latin typeface="Arial"/>
              </a:rPr>
              <a:t>Clique para editar o formato do texto do títuloClique para editar o estilo do título mestre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pt-BR" sz="3200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3200">
                <a:solidFill>
                  <a:srgbClr val="000000"/>
                </a:solidFill>
                <a:latin typeface="Arial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3200">
                <a:solidFill>
                  <a:srgbClr val="000000"/>
                </a:solidFill>
                <a:latin typeface="Arial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3200">
                <a:solidFill>
                  <a:srgbClr val="000000"/>
                </a:solidFill>
                <a:latin typeface="Arial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3200">
                <a:solidFill>
                  <a:srgbClr val="000000"/>
                </a:solidFill>
                <a:latin typeface="Arial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3200">
                <a:solidFill>
                  <a:srgbClr val="000000"/>
                </a:solidFill>
                <a:latin typeface="Arial"/>
              </a:rPr>
              <a:t>6.º Nível da estrutura de tópicos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pt-BR" sz="3200">
                <a:solidFill>
                  <a:srgbClr val="000000"/>
                </a:solidFill>
                <a:latin typeface="Arial"/>
              </a:rPr>
              <a:t>7.º Nível da estrutura de tópicosClique para editar os estilos do texto mestre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pt-BR" sz="2800">
                <a:solidFill>
                  <a:srgbClr val="000000"/>
                </a:solidFill>
                <a:latin typeface="Arial"/>
              </a:rPr>
              <a:t>Segundo nível</a:t>
            </a:r>
            <a:endParaRPr/>
          </a:p>
          <a:p>
            <a:pPr lvl="2">
              <a:lnSpc>
                <a:spcPct val="100000"/>
              </a:lnSpc>
              <a:buFont typeface="StarSymbol"/>
              <a:buChar char=""/>
            </a:pPr>
            <a:r>
              <a:rPr lang="pt-BR" sz="2400">
                <a:solidFill>
                  <a:srgbClr val="000000"/>
                </a:solidFill>
                <a:latin typeface="Arial"/>
              </a:rPr>
              <a:t>Terceiro nível</a:t>
            </a:r>
            <a:endParaRPr/>
          </a:p>
          <a:p>
            <a:pPr lvl="3">
              <a:lnSpc>
                <a:spcPct val="100000"/>
              </a:lnSpc>
              <a:buFont typeface="StarSymbol"/>
              <a:buChar char=""/>
            </a:pPr>
            <a:r>
              <a:rPr lang="pt-BR" sz="2000">
                <a:solidFill>
                  <a:srgbClr val="000000"/>
                </a:solidFill>
                <a:latin typeface="Arial"/>
              </a:rPr>
              <a:t>Quarto nível</a:t>
            </a:r>
            <a:endParaRPr/>
          </a:p>
          <a:p>
            <a:pPr lvl="4">
              <a:lnSpc>
                <a:spcPct val="100000"/>
              </a:lnSpc>
              <a:buFont typeface="StarSymbol"/>
              <a:buChar char="»"/>
            </a:pPr>
            <a:r>
              <a:rPr lang="pt-BR" sz="2000">
                <a:solidFill>
                  <a:srgbClr val="000000"/>
                </a:solidFill>
                <a:latin typeface="Arial"/>
              </a:rPr>
              <a:t>Quinto nível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245280"/>
            <a:ext cx="2133360" cy="4759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245280"/>
            <a:ext cx="2895120" cy="4759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245280"/>
            <a:ext cx="213336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0C3D5D33-E3C4-493C-B0C5-21F0579C399F}" type="slidenum">
              <a:rPr lang="pt-BR" sz="1400">
                <a:solidFill>
                  <a:srgbClr val="000000"/>
                </a:solidFill>
                <a:latin typeface="Arial"/>
              </a:rPr>
              <a:pPr>
                <a:lnSpc>
                  <a:spcPct val="100000"/>
                </a:lnSpc>
              </a:pPr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826920" y="2133720"/>
            <a:ext cx="7772040" cy="146952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pt-BR" sz="4400" dirty="0">
                <a:solidFill>
                  <a:srgbClr val="000000"/>
                </a:solidFill>
                <a:latin typeface="Arial Rounded MT Bold"/>
              </a:rPr>
              <a:t>TÍTULO: Subtítulo</a:t>
            </a:r>
            <a:endParaRPr/>
          </a:p>
        </p:txBody>
      </p:sp>
      <p:sp>
        <p:nvSpPr>
          <p:cNvPr id="79" name="CustomShape 2"/>
          <p:cNvSpPr/>
          <p:nvPr/>
        </p:nvSpPr>
        <p:spPr>
          <a:xfrm>
            <a:off x="1371600" y="4029120"/>
            <a:ext cx="7303680" cy="105516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90000"/>
              </a:lnSpc>
            </a:pPr>
            <a:r>
              <a:rPr lang="pt-BR" sz="2800" b="1" u="sng">
                <a:solidFill>
                  <a:srgbClr val="000000"/>
                </a:solidFill>
                <a:latin typeface="Calibri"/>
              </a:rPr>
              <a:t>José Maria Bernardo Bezerra</a:t>
            </a:r>
            <a:r>
              <a:rPr lang="pt-BR" sz="2800" b="1">
                <a:solidFill>
                  <a:srgbClr val="000000"/>
                </a:solidFill>
                <a:latin typeface="Calibri"/>
              </a:rPr>
              <a:t>, Maria Alice Silva Souza, Paulo Eduardo da silva, Cristiane Martins</a:t>
            </a:r>
            <a:endParaRPr/>
          </a:p>
        </p:txBody>
      </p:sp>
      <p:sp>
        <p:nvSpPr>
          <p:cNvPr id="80" name="CustomShape 3"/>
          <p:cNvSpPr/>
          <p:nvPr/>
        </p:nvSpPr>
        <p:spPr>
          <a:xfrm>
            <a:off x="5357880" y="6488640"/>
            <a:ext cx="4176360" cy="36468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dirty="0">
                <a:solidFill>
                  <a:srgbClr val="000000"/>
                </a:solidFill>
                <a:latin typeface="Calibri"/>
              </a:rPr>
              <a:t>João Câmara, </a:t>
            </a:r>
            <a:r>
              <a:rPr lang="pt-BR" dirty="0" smtClean="0">
                <a:solidFill>
                  <a:srgbClr val="000000"/>
                </a:solidFill>
                <a:latin typeface="Calibri"/>
              </a:rPr>
              <a:t>Maio de 2016.</a:t>
            </a:r>
            <a:endParaRPr/>
          </a:p>
        </p:txBody>
      </p:sp>
      <p:pic>
        <p:nvPicPr>
          <p:cNvPr id="82" name="Imagem 9"/>
          <p:cNvPicPr/>
          <p:nvPr/>
        </p:nvPicPr>
        <p:blipFill>
          <a:blip r:embed="rId2"/>
          <a:stretch>
            <a:fillRect/>
          </a:stretch>
        </p:blipFill>
        <p:spPr>
          <a:xfrm>
            <a:off x="71280" y="5926680"/>
            <a:ext cx="1999800" cy="859320"/>
          </a:xfrm>
          <a:prstGeom prst="rect">
            <a:avLst/>
          </a:prstGeom>
          <a:ln>
            <a:noFill/>
          </a:ln>
        </p:spPr>
      </p:pic>
      <p:pic>
        <p:nvPicPr>
          <p:cNvPr id="7" name="Imagem 6" descr="slide p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74" y="-1727"/>
            <a:ext cx="9095251" cy="23591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457200" y="162864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86" name="CustomShape 3"/>
          <p:cNvSpPr/>
          <p:nvPr/>
        </p:nvSpPr>
        <p:spPr>
          <a:xfrm>
            <a:off x="71280" y="6429240"/>
            <a:ext cx="285480" cy="28548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25560">
            <a:noFill/>
          </a:ln>
        </p:spPr>
      </p:sp>
      <p:sp>
        <p:nvSpPr>
          <p:cNvPr id="87" name="CustomShape 4"/>
          <p:cNvSpPr/>
          <p:nvPr/>
        </p:nvSpPr>
        <p:spPr>
          <a:xfrm>
            <a:off x="428760" y="6429240"/>
            <a:ext cx="285480" cy="28548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25560">
            <a:noFill/>
          </a:ln>
        </p:spPr>
      </p:sp>
      <p:sp>
        <p:nvSpPr>
          <p:cNvPr id="88" name="CustomShape 5"/>
          <p:cNvSpPr/>
          <p:nvPr/>
        </p:nvSpPr>
        <p:spPr>
          <a:xfrm>
            <a:off x="71280" y="6072120"/>
            <a:ext cx="285480" cy="28548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25560">
            <a:noFill/>
          </a:ln>
        </p:spPr>
      </p:sp>
      <p:pic>
        <p:nvPicPr>
          <p:cNvPr id="9" name="Imagem 8" descr="he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" y="-71462"/>
            <a:ext cx="9144032" cy="1190782"/>
          </a:xfrm>
          <a:prstGeom prst="rect">
            <a:avLst/>
          </a:prstGeom>
        </p:spPr>
      </p:pic>
      <p:sp>
        <p:nvSpPr>
          <p:cNvPr id="10" name="TextShape 2"/>
          <p:cNvSpPr txBox="1"/>
          <p:nvPr/>
        </p:nvSpPr>
        <p:spPr>
          <a:xfrm>
            <a:off x="395280" y="-71462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4400" dirty="0">
                <a:solidFill>
                  <a:srgbClr val="000000"/>
                </a:solidFill>
                <a:latin typeface="Calibri"/>
              </a:rPr>
              <a:t>1. INTRODUÇÃO</a:t>
            </a:r>
            <a:endParaRPr/>
          </a:p>
        </p:txBody>
      </p:sp>
      <p:pic>
        <p:nvPicPr>
          <p:cNvPr id="11" name="Imagem 10" descr="logo sem tem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6043858"/>
            <a:ext cx="803462" cy="6440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1628640"/>
            <a:ext cx="8229240" cy="45255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TextShape 2"/>
          <p:cNvSpPr txBox="1"/>
          <p:nvPr/>
        </p:nvSpPr>
        <p:spPr>
          <a:xfrm>
            <a:off x="395280" y="1714856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93" name="CustomShape 3"/>
          <p:cNvSpPr/>
          <p:nvPr/>
        </p:nvSpPr>
        <p:spPr>
          <a:xfrm>
            <a:off x="71280" y="6429240"/>
            <a:ext cx="285480" cy="28548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25560">
            <a:noFill/>
          </a:ln>
        </p:spPr>
      </p:sp>
      <p:sp>
        <p:nvSpPr>
          <p:cNvPr id="94" name="CustomShape 4"/>
          <p:cNvSpPr/>
          <p:nvPr/>
        </p:nvSpPr>
        <p:spPr>
          <a:xfrm>
            <a:off x="428760" y="6429240"/>
            <a:ext cx="285480" cy="28548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25560">
            <a:noFill/>
          </a:ln>
        </p:spPr>
      </p:sp>
      <p:sp>
        <p:nvSpPr>
          <p:cNvPr id="95" name="CustomShape 5"/>
          <p:cNvSpPr/>
          <p:nvPr/>
        </p:nvSpPr>
        <p:spPr>
          <a:xfrm>
            <a:off x="71280" y="6072120"/>
            <a:ext cx="285480" cy="28548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25560">
            <a:noFill/>
          </a:ln>
        </p:spPr>
      </p:sp>
      <p:pic>
        <p:nvPicPr>
          <p:cNvPr id="9" name="Imagem 8" descr="he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" y="-71462"/>
            <a:ext cx="9144032" cy="1190782"/>
          </a:xfrm>
          <a:prstGeom prst="rect">
            <a:avLst/>
          </a:prstGeom>
        </p:spPr>
      </p:pic>
      <p:sp>
        <p:nvSpPr>
          <p:cNvPr id="10" name="TextShape 2"/>
          <p:cNvSpPr txBox="1"/>
          <p:nvPr/>
        </p:nvSpPr>
        <p:spPr>
          <a:xfrm>
            <a:off x="395280" y="-71462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pt-BR" sz="4400" dirty="0" smtClean="0">
                <a:solidFill>
                  <a:srgbClr val="000000"/>
                </a:solidFill>
                <a:latin typeface="Calibri"/>
              </a:rPr>
              <a:t>2. MATERIAL E MÉTODOS</a:t>
            </a:r>
            <a:endParaRPr lang="pt-BR" sz="4400" dirty="0" smtClean="0"/>
          </a:p>
        </p:txBody>
      </p:sp>
      <p:pic>
        <p:nvPicPr>
          <p:cNvPr id="11" name="Imagem 10" descr="logo sem tem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6043858"/>
            <a:ext cx="803462" cy="6440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457200" y="1628640"/>
            <a:ext cx="8229240" cy="45255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0" name="CustomShape 3"/>
          <p:cNvSpPr/>
          <p:nvPr/>
        </p:nvSpPr>
        <p:spPr>
          <a:xfrm>
            <a:off x="71280" y="6429240"/>
            <a:ext cx="285480" cy="28548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25560">
            <a:noFill/>
          </a:ln>
        </p:spPr>
      </p:sp>
      <p:sp>
        <p:nvSpPr>
          <p:cNvPr id="101" name="CustomShape 4"/>
          <p:cNvSpPr/>
          <p:nvPr/>
        </p:nvSpPr>
        <p:spPr>
          <a:xfrm>
            <a:off x="428760" y="6429240"/>
            <a:ext cx="285480" cy="28548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25560">
            <a:noFill/>
          </a:ln>
        </p:spPr>
      </p:sp>
      <p:sp>
        <p:nvSpPr>
          <p:cNvPr id="102" name="CustomShape 5"/>
          <p:cNvSpPr/>
          <p:nvPr/>
        </p:nvSpPr>
        <p:spPr>
          <a:xfrm>
            <a:off x="71280" y="6072120"/>
            <a:ext cx="285480" cy="28548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25560">
            <a:noFill/>
          </a:ln>
        </p:spPr>
      </p:sp>
      <p:pic>
        <p:nvPicPr>
          <p:cNvPr id="9" name="Imagem 8" descr="he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" y="-71462"/>
            <a:ext cx="9144032" cy="1190782"/>
          </a:xfrm>
          <a:prstGeom prst="rect">
            <a:avLst/>
          </a:prstGeom>
        </p:spPr>
      </p:pic>
      <p:sp>
        <p:nvSpPr>
          <p:cNvPr id="10" name="TextShape 2"/>
          <p:cNvSpPr txBox="1"/>
          <p:nvPr/>
        </p:nvSpPr>
        <p:spPr>
          <a:xfrm>
            <a:off x="428596" y="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4400" dirty="0">
                <a:solidFill>
                  <a:srgbClr val="000000"/>
                </a:solidFill>
                <a:latin typeface="Calibri"/>
              </a:rPr>
              <a:t>3. RESULTADOS E DISCUSSÃO</a:t>
            </a:r>
            <a:endParaRPr/>
          </a:p>
        </p:txBody>
      </p:sp>
      <p:pic>
        <p:nvPicPr>
          <p:cNvPr id="11" name="Imagem 10" descr="logo sem tem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6043858"/>
            <a:ext cx="803462" cy="6440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57200" y="1628640"/>
            <a:ext cx="8229240" cy="45255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CustomShape 3"/>
          <p:cNvSpPr/>
          <p:nvPr/>
        </p:nvSpPr>
        <p:spPr>
          <a:xfrm>
            <a:off x="71280" y="6429240"/>
            <a:ext cx="285480" cy="28548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25560">
            <a:noFill/>
          </a:ln>
        </p:spPr>
      </p:sp>
      <p:sp>
        <p:nvSpPr>
          <p:cNvPr id="108" name="CustomShape 4"/>
          <p:cNvSpPr/>
          <p:nvPr/>
        </p:nvSpPr>
        <p:spPr>
          <a:xfrm>
            <a:off x="428760" y="6429240"/>
            <a:ext cx="285480" cy="28548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25560">
            <a:noFill/>
          </a:ln>
        </p:spPr>
      </p:sp>
      <p:sp>
        <p:nvSpPr>
          <p:cNvPr id="109" name="CustomShape 5"/>
          <p:cNvSpPr/>
          <p:nvPr/>
        </p:nvSpPr>
        <p:spPr>
          <a:xfrm>
            <a:off x="71280" y="6072120"/>
            <a:ext cx="285480" cy="28548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25560">
            <a:noFill/>
          </a:ln>
        </p:spPr>
      </p:sp>
      <p:pic>
        <p:nvPicPr>
          <p:cNvPr id="9" name="Imagem 8" descr="he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" y="-71462"/>
            <a:ext cx="9144032" cy="1190782"/>
          </a:xfrm>
          <a:prstGeom prst="rect">
            <a:avLst/>
          </a:prstGeom>
        </p:spPr>
      </p:pic>
      <p:sp>
        <p:nvSpPr>
          <p:cNvPr id="10" name="TextShape 2"/>
          <p:cNvSpPr txBox="1"/>
          <p:nvPr/>
        </p:nvSpPr>
        <p:spPr>
          <a:xfrm>
            <a:off x="214282" y="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4400" dirty="0">
                <a:solidFill>
                  <a:srgbClr val="000000"/>
                </a:solidFill>
                <a:latin typeface="Calibri"/>
              </a:rPr>
              <a:t>4. CONCLUSÕES</a:t>
            </a:r>
            <a:endParaRPr/>
          </a:p>
        </p:txBody>
      </p:sp>
      <p:pic>
        <p:nvPicPr>
          <p:cNvPr id="11" name="Imagem 10" descr="logo sem tem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6043858"/>
            <a:ext cx="803462" cy="6440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457200" y="1628640"/>
            <a:ext cx="8229240" cy="45255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" name="CustomShape 3"/>
          <p:cNvSpPr/>
          <p:nvPr/>
        </p:nvSpPr>
        <p:spPr>
          <a:xfrm>
            <a:off x="71280" y="6429240"/>
            <a:ext cx="285480" cy="28548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25560">
            <a:noFill/>
          </a:ln>
        </p:spPr>
      </p:sp>
      <p:sp>
        <p:nvSpPr>
          <p:cNvPr id="115" name="CustomShape 4"/>
          <p:cNvSpPr/>
          <p:nvPr/>
        </p:nvSpPr>
        <p:spPr>
          <a:xfrm>
            <a:off x="428760" y="6429240"/>
            <a:ext cx="285480" cy="28548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25560">
            <a:noFill/>
          </a:ln>
        </p:spPr>
      </p:sp>
      <p:sp>
        <p:nvSpPr>
          <p:cNvPr id="116" name="CustomShape 5"/>
          <p:cNvSpPr/>
          <p:nvPr/>
        </p:nvSpPr>
        <p:spPr>
          <a:xfrm>
            <a:off x="71280" y="6072120"/>
            <a:ext cx="285480" cy="28548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25560">
            <a:noFill/>
          </a:ln>
        </p:spPr>
      </p:sp>
      <p:pic>
        <p:nvPicPr>
          <p:cNvPr id="10" name="Imagem 9" descr="he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" y="-71462"/>
            <a:ext cx="9144032" cy="1190782"/>
          </a:xfrm>
          <a:prstGeom prst="rect">
            <a:avLst/>
          </a:prstGeom>
        </p:spPr>
      </p:pic>
      <p:sp>
        <p:nvSpPr>
          <p:cNvPr id="11" name="TextShape 2"/>
          <p:cNvSpPr txBox="1"/>
          <p:nvPr/>
        </p:nvSpPr>
        <p:spPr>
          <a:xfrm>
            <a:off x="428596" y="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4400" dirty="0">
                <a:solidFill>
                  <a:srgbClr val="000000"/>
                </a:solidFill>
                <a:latin typeface="Calibri"/>
              </a:rPr>
              <a:t>AGRADECIMENTOS</a:t>
            </a:r>
            <a:endParaRPr/>
          </a:p>
        </p:txBody>
      </p:sp>
      <p:pic>
        <p:nvPicPr>
          <p:cNvPr id="12" name="Imagem 11" descr="logo sem tem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6043858"/>
            <a:ext cx="803462" cy="6440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</Words>
  <PresentationFormat>Apresentação na tela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6</vt:i4>
      </vt:variant>
    </vt:vector>
  </HeadingPairs>
  <TitlesOfParts>
    <vt:vector size="8" baseType="lpstr">
      <vt:lpstr>Office Theme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20131064010088</cp:lastModifiedBy>
  <cp:revision>1</cp:revision>
  <dcterms:modified xsi:type="dcterms:W3CDTF">2016-03-29T18:17:41Z</dcterms:modified>
</cp:coreProperties>
</file>