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404050" cy="432054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20" d="100"/>
          <a:sy n="20" d="100"/>
        </p:scale>
        <p:origin x="-1158" y="762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Imagem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620000" y="11004840"/>
            <a:ext cx="29162880" cy="23268240"/>
          </a:xfrm>
          <a:prstGeom prst="rect">
            <a:avLst/>
          </a:prstGeom>
          <a:ln>
            <a:noFill/>
          </a:ln>
        </p:spPr>
      </p:pic>
      <p:pic>
        <p:nvPicPr>
          <p:cNvPr id="38" name="Imagem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620000" y="11004840"/>
            <a:ext cx="29162880" cy="23268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620000" y="10109880"/>
            <a:ext cx="29162880" cy="25058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620000" y="1723680"/>
            <a:ext cx="29162880" cy="33445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1620360" y="40044960"/>
            <a:ext cx="7560720" cy="23000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>
              <a:lnSpc>
                <a:spcPct val="100000"/>
              </a:lnSpc>
            </a:pPr>
            <a:r>
              <a:rPr lang="pt-BR" sz="5700">
                <a:solidFill>
                  <a:srgbClr val="8B8B8B"/>
                </a:solidFill>
                <a:latin typeface="Calibri"/>
              </a:rPr>
              <a:t>20/11/14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11071440" y="40044960"/>
            <a:ext cx="10261080" cy="23000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23222880" y="40044960"/>
            <a:ext cx="7560720" cy="23000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 algn="r">
              <a:lnSpc>
                <a:spcPct val="100000"/>
              </a:lnSpc>
            </a:pPr>
            <a:fld id="{30C2BD0B-2871-487D-9711-546C77D8811B}" type="slidenum">
              <a:rPr lang="pt-BR" sz="570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‹nº›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47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8500">
                <a:latin typeface="Calibri"/>
              </a:rPr>
              <a:t>Clique para editar o formato do texto do título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 sz="15100"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11300"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9500"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9500"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5784480" y="8315232"/>
            <a:ext cx="21359520" cy="118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7200" b="1" dirty="0">
                <a:solidFill>
                  <a:srgbClr val="000000"/>
                </a:solidFill>
                <a:latin typeface="Calibri"/>
                <a:ea typeface="ＭＳ Ｐゴシック"/>
              </a:rPr>
              <a:t>TÍTULO: Subtítulo</a:t>
            </a:r>
            <a:endParaRPr/>
          </a:p>
        </p:txBody>
      </p:sp>
      <p:sp>
        <p:nvSpPr>
          <p:cNvPr id="40" name="CustomShape 2"/>
          <p:cNvSpPr/>
          <p:nvPr/>
        </p:nvSpPr>
        <p:spPr>
          <a:xfrm>
            <a:off x="831600" y="9619512"/>
            <a:ext cx="30272400" cy="2223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600" b="1" dirty="0">
                <a:solidFill>
                  <a:srgbClr val="000000"/>
                </a:solidFill>
                <a:latin typeface="Calibri"/>
                <a:ea typeface="ＭＳ Ｐゴシック"/>
              </a:rPr>
              <a:t>Rosana Santos OLIVEIRA</a:t>
            </a:r>
            <a:r>
              <a:rPr lang="pt-BR" sz="3600" b="1" baseline="30000" dirty="0">
                <a:solidFill>
                  <a:srgbClr val="000000"/>
                </a:solidFill>
                <a:latin typeface="Calibri"/>
                <a:ea typeface="ＭＳ Ｐゴシック"/>
              </a:rPr>
              <a:t>1; Sandro Sampaio ALBUQUERQUE2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3600" baseline="30000" dirty="0">
                <a:solidFill>
                  <a:srgbClr val="000000"/>
                </a:solidFill>
                <a:latin typeface="Calibri"/>
                <a:ea typeface="ＭＳ Ｐゴシック"/>
              </a:rPr>
              <a:t>1.Bibliotecária, Instituto Federal de Educação, Ciência e Tecnologia do Rio Grande do Norte – </a:t>
            </a:r>
            <a:r>
              <a:rPr lang="pt-BR" sz="3600" i="1" baseline="30000" dirty="0">
                <a:solidFill>
                  <a:srgbClr val="000000"/>
                </a:solidFill>
                <a:latin typeface="Calibri"/>
                <a:ea typeface="ＭＳ Ｐゴシック"/>
              </a:rPr>
              <a:t>Campus</a:t>
            </a:r>
            <a:r>
              <a:rPr lang="pt-BR" sz="3600" baseline="30000" dirty="0">
                <a:solidFill>
                  <a:srgbClr val="000000"/>
                </a:solidFill>
                <a:latin typeface="Calibri"/>
                <a:ea typeface="ＭＳ Ｐゴシック"/>
              </a:rPr>
              <a:t> João Câmara, oliveira@ xxx.com.</a:t>
            </a:r>
            <a:r>
              <a:rPr lang="pt-BR" sz="3600" baseline="30000" dirty="0" err="1">
                <a:solidFill>
                  <a:srgbClr val="000000"/>
                </a:solidFill>
                <a:latin typeface="Calibri"/>
                <a:ea typeface="ＭＳ Ｐゴシック"/>
              </a:rPr>
              <a:t>br</a:t>
            </a:r>
            <a:r>
              <a:rPr lang="pt-BR" sz="3600" baseline="30000" dirty="0">
                <a:solidFill>
                  <a:srgbClr val="000000"/>
                </a:solidFill>
                <a:latin typeface="Calibri"/>
                <a:ea typeface="ＭＳ Ｐゴシック"/>
              </a:rPr>
              <a:t>;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3600" baseline="30000" dirty="0">
                <a:solidFill>
                  <a:srgbClr val="000000"/>
                </a:solidFill>
                <a:latin typeface="Calibri"/>
                <a:ea typeface="ＭＳ Ｐゴシック"/>
              </a:rPr>
              <a:t> 2. Prof. Dr. Letras, Instituto Federal de Educação, Ciência e Tecnologia do Rio Grande do Norte  –</a:t>
            </a:r>
            <a:r>
              <a:rPr lang="pt-BR" sz="3600" i="1" baseline="30000" dirty="0">
                <a:solidFill>
                  <a:srgbClr val="000000"/>
                </a:solidFill>
                <a:latin typeface="Calibri"/>
                <a:ea typeface="ＭＳ Ｐゴシック"/>
              </a:rPr>
              <a:t> Campus </a:t>
            </a:r>
            <a:r>
              <a:rPr lang="pt-BR" sz="3600" baseline="30000" dirty="0">
                <a:solidFill>
                  <a:srgbClr val="000000"/>
                </a:solidFill>
                <a:latin typeface="Calibri"/>
                <a:ea typeface="ＭＳ Ｐゴシック"/>
              </a:rPr>
              <a:t>João Câmara, albuquerque@xxx.com.br.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41" name="Imagem 6"/>
          <p:cNvPicPr/>
          <p:nvPr/>
        </p:nvPicPr>
        <p:blipFill>
          <a:blip r:embed="rId2"/>
          <a:stretch>
            <a:fillRect/>
          </a:stretch>
        </p:blipFill>
        <p:spPr>
          <a:xfrm>
            <a:off x="699840" y="12101446"/>
            <a:ext cx="8332200" cy="14288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2" name="Imagem 7"/>
          <p:cNvPicPr/>
          <p:nvPr/>
        </p:nvPicPr>
        <p:blipFill>
          <a:blip r:embed="rId2"/>
          <a:stretch>
            <a:fillRect/>
          </a:stretch>
        </p:blipFill>
        <p:spPr>
          <a:xfrm>
            <a:off x="11844360" y="12101446"/>
            <a:ext cx="8332200" cy="14288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3" name="Imagem 8"/>
          <p:cNvPicPr/>
          <p:nvPr/>
        </p:nvPicPr>
        <p:blipFill>
          <a:blip r:embed="rId2"/>
          <a:stretch>
            <a:fillRect/>
          </a:stretch>
        </p:blipFill>
        <p:spPr>
          <a:xfrm>
            <a:off x="23014080" y="12172006"/>
            <a:ext cx="8332200" cy="14288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5" name="Imagem 11"/>
          <p:cNvPicPr/>
          <p:nvPr/>
        </p:nvPicPr>
        <p:blipFill>
          <a:blip r:embed="rId3"/>
          <a:stretch>
            <a:fillRect/>
          </a:stretch>
        </p:blipFill>
        <p:spPr>
          <a:xfrm>
            <a:off x="21845627" y="12101446"/>
            <a:ext cx="192777" cy="26432060"/>
          </a:xfrm>
          <a:prstGeom prst="rect">
            <a:avLst/>
          </a:prstGeom>
          <a:ln>
            <a:noFill/>
          </a:ln>
        </p:spPr>
      </p:pic>
      <p:sp>
        <p:nvSpPr>
          <p:cNvPr id="46" name="CustomShape 3"/>
          <p:cNvSpPr/>
          <p:nvPr/>
        </p:nvSpPr>
        <p:spPr>
          <a:xfrm>
            <a:off x="771480" y="14815846"/>
            <a:ext cx="9429480" cy="7856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000" dirty="0">
                <a:solidFill>
                  <a:srgbClr val="000000"/>
                </a:solidFill>
                <a:latin typeface="Calibri"/>
              </a:rPr>
              <a:t>O pôster deve ser elaborado no tamanho 120 cm de altura x 90 cm de largura, em duas ou três colunas, devendo conter, obrigatoriamente: a logomarca do evento, o título do artigo, o nome dos autores seguidos de identificação, introdução, material e métodos, resultados e discussão, conclusão, agradecimentos e referências. O título deve ser bem destacado, permitindo que o visitante tenha facilidade em identificar o trabalho. Utilize fonte </a:t>
            </a:r>
            <a:r>
              <a:rPr lang="pt-BR" sz="3000" dirty="0" err="1">
                <a:solidFill>
                  <a:srgbClr val="000000"/>
                </a:solidFill>
                <a:latin typeface="Calibri"/>
              </a:rPr>
              <a:t>Calibri</a:t>
            </a:r>
            <a:r>
              <a:rPr lang="pt-BR" sz="3000" dirty="0">
                <a:solidFill>
                  <a:srgbClr val="000000"/>
                </a:solidFill>
                <a:latin typeface="Calibri"/>
              </a:rPr>
              <a:t>, tamanho de fonte 72 como mínimo para título, 36 para os cabeçalhos e fonte 30 como mínimo para conteúdo. O pôster deve ser confeccionado em material adequado (lona, PVC, </a:t>
            </a:r>
            <a:r>
              <a:rPr lang="pt-BR" sz="3000" dirty="0" err="1">
                <a:solidFill>
                  <a:srgbClr val="000000"/>
                </a:solidFill>
                <a:latin typeface="Calibri"/>
              </a:rPr>
              <a:t>glosspaper</a:t>
            </a:r>
            <a:r>
              <a:rPr lang="pt-BR" sz="3000" dirty="0">
                <a:solidFill>
                  <a:srgbClr val="000000"/>
                </a:solidFill>
                <a:latin typeface="Calibri"/>
              </a:rPr>
              <a:t> ou similar) com corda para ser afixado. O resumo deve ser elaborado conforme ABNT NBR 6028, seguido das palavras-chaves.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3000" b="1" i="1" dirty="0" err="1">
                <a:solidFill>
                  <a:srgbClr val="000000"/>
                </a:solidFill>
                <a:latin typeface="Calibri"/>
              </a:rPr>
              <a:t>Palavras-chave</a:t>
            </a:r>
            <a:r>
              <a:rPr lang="pt-BR" sz="3000" i="1" dirty="0">
                <a:solidFill>
                  <a:srgbClr val="000000"/>
                </a:solidFill>
                <a:latin typeface="Calibri"/>
              </a:rPr>
              <a:t>: as mesmas utilizadas no artigo.</a:t>
            </a:r>
            <a:endParaRPr/>
          </a:p>
        </p:txBody>
      </p:sp>
      <p:sp>
        <p:nvSpPr>
          <p:cNvPr id="47" name="CustomShape 4"/>
          <p:cNvSpPr/>
          <p:nvPr/>
        </p:nvSpPr>
        <p:spPr>
          <a:xfrm>
            <a:off x="1271520" y="12458566"/>
            <a:ext cx="528588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600" dirty="0">
                <a:solidFill>
                  <a:srgbClr val="000000"/>
                </a:solidFill>
                <a:latin typeface="Calibri"/>
              </a:rPr>
              <a:t>RESUMO</a:t>
            </a:r>
            <a:endParaRPr/>
          </a:p>
        </p:txBody>
      </p:sp>
      <p:pic>
        <p:nvPicPr>
          <p:cNvPr id="48" name="Imagem 15"/>
          <p:cNvPicPr/>
          <p:nvPr/>
        </p:nvPicPr>
        <p:blipFill>
          <a:blip r:embed="rId2"/>
          <a:stretch>
            <a:fillRect/>
          </a:stretch>
        </p:blipFill>
        <p:spPr>
          <a:xfrm>
            <a:off x="797040" y="23531446"/>
            <a:ext cx="8332200" cy="14288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9" name="CustomShape 5"/>
          <p:cNvSpPr/>
          <p:nvPr/>
        </p:nvSpPr>
        <p:spPr>
          <a:xfrm>
            <a:off x="1287000" y="23888566"/>
            <a:ext cx="3195720" cy="6390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600">
                <a:solidFill>
                  <a:srgbClr val="000000"/>
                </a:solidFill>
                <a:latin typeface="Calibri"/>
              </a:rPr>
              <a:t>1. INTRODUÇÃO</a:t>
            </a:r>
            <a:endParaRPr/>
          </a:p>
        </p:txBody>
      </p:sp>
      <p:sp>
        <p:nvSpPr>
          <p:cNvPr id="50" name="CustomShape 6"/>
          <p:cNvSpPr/>
          <p:nvPr/>
        </p:nvSpPr>
        <p:spPr>
          <a:xfrm>
            <a:off x="771480" y="26031646"/>
            <a:ext cx="9357840" cy="4963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  <a:buFont typeface="StarSymbol"/>
              <a:buChar char=""/>
            </a:pPr>
            <a:r>
              <a:rPr lang="pt-BR" sz="3000" dirty="0">
                <a:solidFill>
                  <a:srgbClr val="000000"/>
                </a:solidFill>
                <a:latin typeface="Calibri"/>
              </a:rPr>
              <a:t>O pôster deverá conter informações referentes ao artigo apresentado ao congresso para avaliação.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"/>
            </a:pPr>
            <a:r>
              <a:rPr lang="pt-BR" sz="3000" dirty="0">
                <a:solidFill>
                  <a:srgbClr val="000000"/>
                </a:solidFill>
                <a:latin typeface="Calibri"/>
              </a:rPr>
              <a:t>As informações apresentadas no pôster devem ser concisas e claras.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"/>
            </a:pPr>
            <a:r>
              <a:rPr lang="pt-BR" sz="3000" dirty="0">
                <a:solidFill>
                  <a:srgbClr val="000000"/>
                </a:solidFill>
                <a:latin typeface="Calibri"/>
              </a:rPr>
              <a:t>Este modelo já se encontra na formatação sugerida.</a:t>
            </a:r>
            <a:endParaRPr/>
          </a:p>
          <a:p>
            <a:pPr algn="just">
              <a:lnSpc>
                <a:spcPct val="100000"/>
              </a:lnSpc>
              <a:buFont typeface="StarSymbol"/>
              <a:buChar char=""/>
            </a:pPr>
            <a:r>
              <a:rPr lang="pt-BR" sz="3000" dirty="0">
                <a:solidFill>
                  <a:srgbClr val="000000"/>
                </a:solidFill>
                <a:latin typeface="Calibri"/>
              </a:rPr>
              <a:t>Será obrigatória a presença de um dos autores no horário de apresentação do pôster.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51" name="CustomShape 7"/>
          <p:cNvSpPr/>
          <p:nvPr/>
        </p:nvSpPr>
        <p:spPr>
          <a:xfrm>
            <a:off x="12652560" y="12458566"/>
            <a:ext cx="4873320" cy="6390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600">
                <a:solidFill>
                  <a:srgbClr val="000000"/>
                </a:solidFill>
                <a:latin typeface="Calibri"/>
              </a:rPr>
              <a:t>2. MATERIAL E MÉTODOS</a:t>
            </a:r>
            <a:endParaRPr/>
          </a:p>
        </p:txBody>
      </p:sp>
      <p:sp>
        <p:nvSpPr>
          <p:cNvPr id="52" name="CustomShape 8"/>
          <p:cNvSpPr/>
          <p:nvPr/>
        </p:nvSpPr>
        <p:spPr>
          <a:xfrm>
            <a:off x="11272680" y="14744566"/>
            <a:ext cx="10358280" cy="5285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200" dirty="0">
                <a:solidFill>
                  <a:srgbClr val="000000"/>
                </a:solidFill>
                <a:latin typeface="Calibri"/>
              </a:rPr>
              <a:t>As figuras são peças-chave em um pôster e devem ter um grande destaque. São elas que, em um primeiro momento, fisgarão os visitantes. Em um segundo momento, são as  figuras que vão ajudar a dar sustentação aos seus argumentos, de maneira muito mais eficaz do que os textos, quando bem combinadas com os diagramas e esquemas. Nunca deixe de citar as fontes das figuras que pegar emprestadas.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53" name="Imagem 21"/>
          <p:cNvPicPr/>
          <p:nvPr/>
        </p:nvPicPr>
        <p:blipFill>
          <a:blip r:embed="rId4"/>
          <a:stretch>
            <a:fillRect/>
          </a:stretch>
        </p:blipFill>
        <p:spPr>
          <a:xfrm>
            <a:off x="12558600" y="19387846"/>
            <a:ext cx="7429320" cy="5571720"/>
          </a:xfrm>
          <a:prstGeom prst="rect">
            <a:avLst/>
          </a:prstGeom>
          <a:ln>
            <a:noFill/>
          </a:ln>
        </p:spPr>
      </p:pic>
      <p:sp>
        <p:nvSpPr>
          <p:cNvPr id="54" name="CustomShape 9"/>
          <p:cNvSpPr/>
          <p:nvPr/>
        </p:nvSpPr>
        <p:spPr>
          <a:xfrm>
            <a:off x="11513880" y="26245846"/>
            <a:ext cx="9027720" cy="1065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200" b="1">
                <a:solidFill>
                  <a:srgbClr val="000000"/>
                </a:solidFill>
                <a:latin typeface="Calibri"/>
              </a:rPr>
              <a:t>        Figura 1 – </a:t>
            </a:r>
            <a:r>
              <a:rPr lang="pt-BR" sz="3200">
                <a:solidFill>
                  <a:srgbClr val="000000"/>
                </a:solidFill>
                <a:latin typeface="Calibri"/>
              </a:rPr>
              <a:t>Fachada do IFRN </a:t>
            </a:r>
            <a:r>
              <a:rPr lang="pt-BR" sz="3200" i="1">
                <a:solidFill>
                  <a:srgbClr val="000000"/>
                </a:solidFill>
                <a:latin typeface="Calibri"/>
              </a:rPr>
              <a:t>Campus João Câmara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5" name="CustomShape 10"/>
          <p:cNvSpPr/>
          <p:nvPr/>
        </p:nvSpPr>
        <p:spPr>
          <a:xfrm>
            <a:off x="11558520" y="28031806"/>
            <a:ext cx="9786600" cy="3015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200" dirty="0">
                <a:solidFill>
                  <a:srgbClr val="000000"/>
                </a:solidFill>
                <a:latin typeface="Calibri"/>
              </a:rPr>
              <a:t>*As Figuras devem ter alta qualidade, de preferência coloridas e gráficos bem  elaborados. Figuras e tabelas deverão cobrir, no máximo, 50% do pôster, informando a fonte dos dados contidos nas mesmas. A fonte deverá ser colocada abaixo das figuras e tabelas.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6" name="CustomShape 11"/>
          <p:cNvSpPr/>
          <p:nvPr/>
        </p:nvSpPr>
        <p:spPr>
          <a:xfrm>
            <a:off x="25703280" y="15530302"/>
            <a:ext cx="184320" cy="1400040"/>
          </a:xfrm>
          <a:prstGeom prst="rect">
            <a:avLst/>
          </a:prstGeom>
          <a:noFill/>
          <a:ln>
            <a:noFill/>
          </a:ln>
        </p:spPr>
      </p:sp>
      <p:sp>
        <p:nvSpPr>
          <p:cNvPr id="57" name="CustomShape 12"/>
          <p:cNvSpPr/>
          <p:nvPr/>
        </p:nvSpPr>
        <p:spPr>
          <a:xfrm>
            <a:off x="23524560" y="12504286"/>
            <a:ext cx="5821560" cy="193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600">
                <a:solidFill>
                  <a:srgbClr val="000000"/>
                </a:solidFill>
                <a:latin typeface="Calibri"/>
              </a:rPr>
              <a:t>3 RESULTADOS E DISCUSSÃO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8" name="CustomShape 13"/>
          <p:cNvSpPr/>
          <p:nvPr/>
        </p:nvSpPr>
        <p:spPr>
          <a:xfrm>
            <a:off x="22488480" y="14815846"/>
            <a:ext cx="9700920" cy="2933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 dirty="0">
                <a:solidFill>
                  <a:srgbClr val="000000"/>
                </a:solidFill>
                <a:latin typeface="Calibri"/>
              </a:rPr>
              <a:t>O pôster deve ser legível a uma distância de pelo menos 1 m.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 dirty="0">
                <a:solidFill>
                  <a:srgbClr val="000000"/>
                </a:solidFill>
                <a:latin typeface="Calibri"/>
              </a:rPr>
              <a:t>Deve-se evitar o uso de citações e notas de rodapé.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59" name="Imagem 27"/>
          <p:cNvPicPr/>
          <p:nvPr/>
        </p:nvPicPr>
        <p:blipFill>
          <a:blip r:embed="rId2"/>
          <a:stretch>
            <a:fillRect/>
          </a:stretch>
        </p:blipFill>
        <p:spPr>
          <a:xfrm>
            <a:off x="23157000" y="19745326"/>
            <a:ext cx="8332200" cy="14288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0" name="CustomShape 14"/>
          <p:cNvSpPr/>
          <p:nvPr/>
        </p:nvSpPr>
        <p:spPr>
          <a:xfrm>
            <a:off x="23798160" y="20102446"/>
            <a:ext cx="2961000" cy="6390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600">
                <a:solidFill>
                  <a:srgbClr val="000000"/>
                </a:solidFill>
                <a:latin typeface="Calibri"/>
              </a:rPr>
              <a:t>4. CONCLUSÃO</a:t>
            </a:r>
            <a:endParaRPr/>
          </a:p>
        </p:txBody>
      </p:sp>
      <p:sp>
        <p:nvSpPr>
          <p:cNvPr id="61" name="CustomShape 15"/>
          <p:cNvSpPr/>
          <p:nvPr/>
        </p:nvSpPr>
        <p:spPr>
          <a:xfrm>
            <a:off x="22560120" y="22055446"/>
            <a:ext cx="9000720" cy="7965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Calibri"/>
              </a:rPr>
              <a:t>O último item deve efetuar o fechamento do conteúdo apresentado.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Calibri"/>
              </a:rPr>
              <a:t>Acima de tudo, um bom pôster deve ter pouco texto. Não tão pouco quanto uma apresentação de slides, porém bem menos do que um artigo. É preferível usar frases telegráficas, diretas e curtas, organizadas em tópicos, ao invés de orações longas e estruturas complexas.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Calibri"/>
              </a:rPr>
              <a:t>Deve-se concluir somente o que foi comprovado, com interpretação lógica, não cabendo opiniões próprias ou análises não investigadas. 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Calibri"/>
              </a:rPr>
              <a:t>As conclusões de qualquer trabalho científico devem responder aos objetivos propostos do mesmo. Deve ser apresentada, preferencialmente, em tópicos.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62" name="Imagem 30"/>
          <p:cNvPicPr/>
          <p:nvPr/>
        </p:nvPicPr>
        <p:blipFill>
          <a:blip r:embed="rId2"/>
          <a:stretch>
            <a:fillRect/>
          </a:stretch>
        </p:blipFill>
        <p:spPr>
          <a:xfrm>
            <a:off x="22917240" y="29889406"/>
            <a:ext cx="8332200" cy="14288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3" name="CustomShape 16"/>
          <p:cNvSpPr/>
          <p:nvPr/>
        </p:nvSpPr>
        <p:spPr>
          <a:xfrm>
            <a:off x="23631480" y="30318166"/>
            <a:ext cx="377388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600">
                <a:solidFill>
                  <a:srgbClr val="000000"/>
                </a:solidFill>
                <a:latin typeface="Calibri"/>
              </a:rPr>
              <a:t>AGRADECIMENTOS</a:t>
            </a:r>
            <a:endParaRPr/>
          </a:p>
        </p:txBody>
      </p:sp>
      <p:sp>
        <p:nvSpPr>
          <p:cNvPr id="64" name="CustomShape 17"/>
          <p:cNvSpPr/>
          <p:nvPr/>
        </p:nvSpPr>
        <p:spPr>
          <a:xfrm>
            <a:off x="22703040" y="31961206"/>
            <a:ext cx="8286480" cy="1552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200" dirty="0">
                <a:solidFill>
                  <a:srgbClr val="000000"/>
                </a:solidFill>
                <a:latin typeface="Calibri"/>
              </a:rPr>
              <a:t>Agradecemos o apoio financeiro  disponibilizado pelo CNPq para o desenvolvimento da pesquisa.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65" name="Imagem 33"/>
          <p:cNvPicPr/>
          <p:nvPr/>
        </p:nvPicPr>
        <p:blipFill>
          <a:blip r:embed="rId2"/>
          <a:stretch>
            <a:fillRect/>
          </a:stretch>
        </p:blipFill>
        <p:spPr>
          <a:xfrm>
            <a:off x="22871160" y="33532606"/>
            <a:ext cx="8332200" cy="14288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6" name="CustomShape 18"/>
          <p:cNvSpPr/>
          <p:nvPr/>
        </p:nvSpPr>
        <p:spPr>
          <a:xfrm>
            <a:off x="23502960" y="33957766"/>
            <a:ext cx="2686680" cy="6390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3600">
                <a:solidFill>
                  <a:srgbClr val="000000"/>
                </a:solidFill>
                <a:latin typeface="Calibri"/>
              </a:rPr>
              <a:t>REFERÊNCIAS</a:t>
            </a:r>
            <a:endParaRPr/>
          </a:p>
        </p:txBody>
      </p:sp>
      <p:sp>
        <p:nvSpPr>
          <p:cNvPr id="67" name="CustomShape 19"/>
          <p:cNvSpPr/>
          <p:nvPr/>
        </p:nvSpPr>
        <p:spPr>
          <a:xfrm>
            <a:off x="22703040" y="35564086"/>
            <a:ext cx="8715240" cy="5573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t-BR" sz="3200" i="1" dirty="0">
                <a:solidFill>
                  <a:srgbClr val="000000"/>
                </a:solidFill>
                <a:latin typeface="Calibri"/>
              </a:rPr>
              <a:t>Listar as referências citadas no texto de acordo com as normas da ABNT NBR 6023. Sugere-se a utilização de, no máximo, 5 referências no pôster.</a:t>
            </a:r>
            <a:endParaRPr/>
          </a:p>
          <a:p>
            <a:pPr algn="just">
              <a:lnSpc>
                <a:spcPct val="100000"/>
              </a:lnSpc>
            </a:pPr>
            <a:r>
              <a:rPr lang="pt-BR" sz="3200" dirty="0">
                <a:solidFill>
                  <a:srgbClr val="000000"/>
                </a:solidFill>
                <a:latin typeface="Calibri"/>
              </a:rPr>
              <a:t>ASSOCIAÇÃO BRASILEIRA DE NORMAS TÉCNICAS. </a:t>
            </a:r>
            <a:r>
              <a:rPr lang="pt-BR" sz="3200" b="1" dirty="0">
                <a:solidFill>
                  <a:srgbClr val="000000"/>
                </a:solidFill>
                <a:latin typeface="Calibri"/>
              </a:rPr>
              <a:t>NBR 15437</a:t>
            </a:r>
            <a:r>
              <a:rPr lang="pt-BR" sz="3200" dirty="0">
                <a:solidFill>
                  <a:srgbClr val="000000"/>
                </a:solidFill>
                <a:latin typeface="Calibri"/>
              </a:rPr>
              <a:t> : Informação e documentação:  Pôsteres técnicos e científicos: apresentação. Rio de Janeiro, 2006.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68" name="Imagem 43"/>
          <p:cNvPicPr/>
          <p:nvPr/>
        </p:nvPicPr>
        <p:blipFill>
          <a:blip r:embed="rId5"/>
          <a:stretch>
            <a:fillRect/>
          </a:stretch>
        </p:blipFill>
        <p:spPr>
          <a:xfrm>
            <a:off x="16987843" y="39533638"/>
            <a:ext cx="5643602" cy="4786346"/>
          </a:xfrm>
          <a:prstGeom prst="rect">
            <a:avLst/>
          </a:prstGeom>
          <a:ln>
            <a:noFill/>
          </a:ln>
        </p:spPr>
      </p:pic>
      <p:pic>
        <p:nvPicPr>
          <p:cNvPr id="70" name="Imagem 3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39605076"/>
            <a:ext cx="32403960" cy="288000"/>
          </a:xfrm>
          <a:prstGeom prst="rect">
            <a:avLst/>
          </a:prstGeom>
          <a:ln>
            <a:noFill/>
          </a:ln>
        </p:spPr>
      </p:pic>
      <p:pic>
        <p:nvPicPr>
          <p:cNvPr id="35" name="Imagem 34" descr="banner poster pn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402" y="7865"/>
            <a:ext cx="32418452" cy="9164623"/>
          </a:xfrm>
          <a:prstGeom prst="rect">
            <a:avLst/>
          </a:prstGeom>
        </p:spPr>
      </p:pic>
      <p:pic>
        <p:nvPicPr>
          <p:cNvPr id="36" name="Imagem 11"/>
          <p:cNvPicPr/>
          <p:nvPr/>
        </p:nvPicPr>
        <p:blipFill>
          <a:blip r:embed="rId3"/>
          <a:stretch>
            <a:fillRect/>
          </a:stretch>
        </p:blipFill>
        <p:spPr>
          <a:xfrm>
            <a:off x="10629861" y="12253846"/>
            <a:ext cx="192777" cy="26432060"/>
          </a:xfrm>
          <a:prstGeom prst="rect">
            <a:avLst/>
          </a:prstGeom>
          <a:ln>
            <a:noFill/>
          </a:ln>
        </p:spPr>
      </p:pic>
      <p:pic>
        <p:nvPicPr>
          <p:cNvPr id="37" name="Imagem 36" descr="logo com tema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44241" y="40390894"/>
            <a:ext cx="4429156" cy="23111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538</Words>
  <PresentationFormat>Personalizar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20131064010088</cp:lastModifiedBy>
  <cp:revision>2</cp:revision>
  <dcterms:modified xsi:type="dcterms:W3CDTF">2016-03-29T17:09:40Z</dcterms:modified>
</cp:coreProperties>
</file>